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340" r:id="rId66"/>
    <p:sldId id="276" r:id="rId67"/>
    <p:sldId id="305"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1599" autoAdjust="0"/>
    <p:restoredTop sz="81421" autoAdjust="0"/>
  </p:normalViewPr>
  <p:slideViewPr>
    <p:cSldViewPr>
      <p:cViewPr>
        <p:scale>
          <a:sx n="80" d="100"/>
          <a:sy n="80" d="100"/>
        </p:scale>
        <p:origin x="-80" y="-80"/>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brendaneich.com/tag/transpiler/"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4" Type="http://schemas.openxmlformats.org/officeDocument/2006/relationships/hyperlink" Target="http://en.wikipedia.org/wiki/Self-evidence"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4" Type="http://schemas.openxmlformats.org/officeDocument/2006/relationships/hyperlink" Target="https://github.com/rails/rails/commit/9f09aeb8273177fc2d09ebdafcc76ee8eb56fe33"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github.com/jashkenas/coffee-script/wiki/Build-tool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s://github.com/bsatrom/wingr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www.quickmeme.com/meme/357akl/"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brendaneich.com/2011/01/harmony-of-my-dream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blip.tv/jsconfeu/chris-williams-an-end-to-negativity-5635852"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jashkenas.github.com/coffee-script/" TargetMode="External"/><Relationship Id="rId4" Type="http://schemas.openxmlformats.org/officeDocument/2006/relationships/hyperlink" Target="http://jashkenas.github.com/coffee-script/documentation/docs/grammar.html" TargetMode="External"/><Relationship Id="rId5" Type="http://schemas.openxmlformats.org/officeDocument/2006/relationships/hyperlink" Target="https://github.com/sleepyfox/coffeescript-koans" TargetMode="External"/><Relationship Id="rId6" Type="http://schemas.openxmlformats.org/officeDocument/2006/relationships/hyperlink" Target="http://autotelicum.github.com/Smooth-CoffeeScript/" TargetMode="External"/><Relationship Id="rId7" Type="http://schemas.openxmlformats.org/officeDocument/2006/relationships/hyperlink" Target="http://blip.tv/jsconf/jsconf2011-jeremy-ashkenas-5258082" TargetMode="External"/><Relationship Id="rId8" Type="http://schemas.openxmlformats.org/officeDocument/2006/relationships/hyperlink" Target="http://brendaneich.com/2011/01/harmony-of-my-dreams/" TargetMode="External"/><Relationship Id="rId9" Type="http://schemas.openxmlformats.org/officeDocument/2006/relationships/hyperlink" Target="https://github.com/bsatrom/Presentations/tree/master/CoffeeScript" TargetMode="External"/><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Axiom</a:t>
            </a:r>
            <a:r>
              <a:rPr lang="en-US" baseline="0" dirty="0" smtClean="0"/>
              <a:t> #4 is an extension of number three, but I wanted to add it to make the point differently, and also because I gave this talk at </a:t>
            </a:r>
            <a:r>
              <a:rPr lang="en-US" baseline="0" dirty="0" err="1" smtClean="0"/>
              <a:t>RedDirt.js</a:t>
            </a:r>
            <a:r>
              <a:rPr lang="en-US" baseline="0" dirty="0" smtClean="0"/>
              <a:t>, and I wanted to do something special for you wonderful </a:t>
            </a:r>
            <a:r>
              <a:rPr lang="en-US" baseline="0" dirty="0" err="1" smtClean="0"/>
              <a:t>CodeMashers</a:t>
            </a:r>
            <a:r>
              <a:rPr lang="en-US" baseline="0" dirty="0" smtClean="0"/>
              <a:t>.</a:t>
            </a:r>
          </a:p>
          <a:p>
            <a:endParaRPr lang="en-US" baseline="0" dirty="0" smtClean="0"/>
          </a:p>
          <a:p>
            <a:r>
              <a:rPr lang="en-US" baseline="0" dirty="0" smtClean="0"/>
              <a:t>There’s been a lot of back and forth and hot air about </a:t>
            </a:r>
            <a:r>
              <a:rPr lang="en-US" baseline="0" dirty="0" err="1" smtClean="0"/>
              <a:t>CoffeeScript</a:t>
            </a:r>
            <a:r>
              <a:rPr lang="en-US" baseline="0" dirty="0" smtClean="0"/>
              <a:t> vs. JavaScript over the last couple of months, natural as </a:t>
            </a:r>
            <a:r>
              <a:rPr lang="en-US" baseline="0" dirty="0" err="1" smtClean="0"/>
              <a:t>CoffeeScript</a:t>
            </a:r>
            <a:r>
              <a:rPr lang="en-US" baseline="0" dirty="0" smtClean="0"/>
              <a:t> becomes more popular. But the biggest problem I have with these arguments is that they assume one *must* live in isolation of the other. That there can only be one, which is silly. I use both, neither to the exclusion of the other. And let’s face it, JavaScript can’t evolve as a language as fast as we want it to. </a:t>
            </a:r>
            <a:r>
              <a:rPr lang="en-US" baseline="0" dirty="0" err="1" smtClean="0"/>
              <a:t>CoffeeScript</a:t>
            </a:r>
            <a:r>
              <a:rPr lang="en-US" baseline="0" dirty="0" smtClean="0"/>
              <a:t> is a great solution for that, and it allows you to try out features (</a:t>
            </a:r>
            <a:r>
              <a:rPr lang="en-US" baseline="0" dirty="0" err="1" smtClean="0"/>
              <a:t>destructuring</a:t>
            </a:r>
            <a:r>
              <a:rPr lang="en-US" baseline="0" dirty="0" smtClean="0"/>
              <a:t> assignment and classes) that are being targeted for inclusion in </a:t>
            </a:r>
            <a:r>
              <a:rPr lang="en-US" baseline="0" dirty="0" err="1" smtClean="0"/>
              <a:t>EcmaScript</a:t>
            </a:r>
            <a:r>
              <a:rPr lang="en-US" baseline="0" dirty="0" smtClean="0"/>
              <a:t>/JS in the future today. Why would you not play with those features and see how great it would be to have them in your JS? It makes sense to use CS as a </a:t>
            </a:r>
            <a:r>
              <a:rPr lang="en-US" baseline="0" dirty="0" err="1" smtClean="0"/>
              <a:t>polyfill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proposal</a:t>
            </a:r>
            <a:r>
              <a:rPr lang="en-US" baseline="0" dirty="0" smtClean="0"/>
              <a:t> is built on these axioms, so I’ll share </a:t>
            </a:r>
            <a:r>
              <a:rPr lang="en-US" baseline="0" smtClean="0"/>
              <a:t>them again here.</a:t>
            </a:r>
            <a:endParaRPr lang="en-US" baseline="0" dirty="0" smtClean="0"/>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67</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However,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1/5/12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1/5/12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94912" y="1372225"/>
            <a:ext cx="3001957"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cxnSp>
        <p:nvCxnSpPr>
          <p:cNvPr id="6" name="Curved Connector 5"/>
          <p:cNvCxnSpPr>
            <a:stCxn id="5" idx="0"/>
          </p:cNvCxnSpPr>
          <p:nvPr/>
        </p:nvCxnSpPr>
        <p:spPr>
          <a:xfrm rot="16200000" flipH="1">
            <a:off x="2540199" y="675207"/>
            <a:ext cx="162153" cy="1621387"/>
          </a:xfrm>
          <a:prstGeom prst="curvedConnector4">
            <a:avLst>
              <a:gd name="adj1" fmla="val -140978"/>
              <a:gd name="adj2" fmla="val 89666"/>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br>
              <a:rPr lang="en-US" dirty="0" smtClean="0"/>
            </a:b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CoffeeScript</a:t>
            </a:r>
            <a:r>
              <a:rPr lang="en-US" baseline="0" dirty="0" smtClean="0"/>
              <a:t> is a JavaScript </a:t>
            </a:r>
            <a:r>
              <a:rPr lang="en-US" i="1" baseline="0" dirty="0" err="1" smtClean="0"/>
              <a:t>Polyfill</a:t>
            </a:r>
            <a:endParaRPr lang="en-US" dirty="0"/>
          </a:p>
        </p:txBody>
      </p:sp>
      <p:sp>
        <p:nvSpPr>
          <p:cNvPr id="4" name="Text Placeholder 3"/>
          <p:cNvSpPr>
            <a:spLocks noGrp="1"/>
          </p:cNvSpPr>
          <p:nvPr>
            <p:ph type="subTitle" idx="1"/>
          </p:nvPr>
        </p:nvSpPr>
        <p:spPr/>
        <p:txBody>
          <a:bodyPr/>
          <a:lstStyle/>
          <a:p>
            <a:r>
              <a:rPr lang="en-US" dirty="0" smtClean="0"/>
              <a:t>CoffeeScript Axiom #4, Special </a:t>
            </a:r>
            <a:r>
              <a:rPr lang="en-US" dirty="0" err="1" smtClean="0"/>
              <a:t>CodeMash</a:t>
            </a:r>
            <a:r>
              <a:rPr lang="en-US" dirty="0" smtClean="0"/>
              <a:t> Edition!</a:t>
            </a:r>
          </a:p>
        </p:txBody>
      </p:sp>
      <p:pic>
        <p:nvPicPr>
          <p:cNvPr id="3" name="Picture 2"/>
          <p:cNvPicPr>
            <a:picLocks noChangeAspect="1"/>
          </p:cNvPicPr>
          <p:nvPr/>
        </p:nvPicPr>
        <p:blipFill>
          <a:blip r:embed="rId3"/>
          <a:stretch>
            <a:fillRect/>
          </a:stretch>
        </p:blipFill>
        <p:spPr>
          <a:xfrm>
            <a:off x="304800" y="228600"/>
            <a:ext cx="2895600" cy="1447800"/>
          </a:xfrm>
          <a:prstGeom prst="rect">
            <a:avLst/>
          </a:prstGeom>
        </p:spPr>
      </p:pic>
    </p:spTree>
    <p:extLst>
      <p:ext uri="{BB962C8B-B14F-4D97-AF65-F5344CB8AC3E}">
        <p14:creationId xmlns:p14="http://schemas.microsoft.com/office/powerpoint/2010/main" val="373005263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p>
          <a:p>
            <a:r>
              <a:rPr lang="en-US" sz="2400" dirty="0" smtClean="0"/>
              <a:t>4) It can be a </a:t>
            </a:r>
            <a:r>
              <a:rPr lang="en-US" sz="2400" i="1" dirty="0" err="1" smtClean="0"/>
              <a:t>Polyfill</a:t>
            </a:r>
            <a:r>
              <a:rPr lang="en-US" sz="2400" dirty="0" smtClean="0"/>
              <a:t> for 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533400"/>
            <a:ext cx="4076700" cy="270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normAutofit/>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9053</TotalTime>
  <Words>7062</Words>
  <Application>Microsoft Macintosh PowerPoint</Application>
  <PresentationFormat>On-screen Show (4:3)</PresentationFormat>
  <Paragraphs>743</Paragraphs>
  <Slides>69</Slides>
  <Notes>66</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CoffeeScript is a JavaScript Polyfill</vt:lpstr>
      <vt:lpstr>the JavaScript Dialectic, Revisited</vt:lpstr>
      <vt:lpstr>Those Axioms</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171</cp:revision>
  <dcterms:created xsi:type="dcterms:W3CDTF">2011-10-20T19:45:11Z</dcterms:created>
  <dcterms:modified xsi:type="dcterms:W3CDTF">2012-01-06T14:33:25Z</dcterms:modified>
</cp:coreProperties>
</file>